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143750" cy="4803775"/>
  <p:notesSz cx="6858000" cy="9144000"/>
  <p:defaultTextStyle>
    <a:defPPr>
      <a:defRPr lang="zh-CN"/>
    </a:defPPr>
    <a:lvl1pPr marL="0" algn="l" defTabSz="6826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41346" algn="l" defTabSz="6826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82691" algn="l" defTabSz="6826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024037" algn="l" defTabSz="6826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65382" algn="l" defTabSz="6826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706728" algn="l" defTabSz="6826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048073" algn="l" defTabSz="6826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389419" algn="l" defTabSz="6826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730764" algn="l" defTabSz="6826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680" y="-336"/>
      </p:cViewPr>
      <p:guideLst>
        <p:guide orient="horz" pos="1513"/>
        <p:guide pos="22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yeeb\Desktop\down-1754-t43eq1hs2de_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714375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951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57188" y="192374"/>
            <a:ext cx="6429375" cy="800629"/>
          </a:xfrm>
          <a:prstGeom prst="rect">
            <a:avLst/>
          </a:prstGeom>
        </p:spPr>
        <p:txBody>
          <a:bodyPr vert="horz" lIns="68269" tIns="34135" rIns="68269" bIns="34135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57188" y="1120881"/>
            <a:ext cx="6429375" cy="3170269"/>
          </a:xfrm>
          <a:prstGeom prst="rect">
            <a:avLst/>
          </a:prstGeom>
        </p:spPr>
        <p:txBody>
          <a:bodyPr vert="horz" lIns="68269" tIns="34135" rIns="68269" bIns="34135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57188" y="4452388"/>
            <a:ext cx="1666875" cy="255757"/>
          </a:xfrm>
          <a:prstGeom prst="rect">
            <a:avLst/>
          </a:prstGeom>
        </p:spPr>
        <p:txBody>
          <a:bodyPr vert="horz" lIns="68269" tIns="34135" rIns="68269" bIns="34135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EF604-D1AE-42EC-8258-CF35E30B26CF}" type="datetimeFigureOut">
              <a:rPr lang="zh-CN" altLang="en-US" smtClean="0"/>
              <a:t>2018/6/2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440781" y="4452388"/>
            <a:ext cx="2262188" cy="255757"/>
          </a:xfrm>
          <a:prstGeom prst="rect">
            <a:avLst/>
          </a:prstGeom>
        </p:spPr>
        <p:txBody>
          <a:bodyPr vert="horz" lIns="68269" tIns="34135" rIns="68269" bIns="34135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119688" y="4452388"/>
            <a:ext cx="1666875" cy="255757"/>
          </a:xfrm>
          <a:prstGeom prst="rect">
            <a:avLst/>
          </a:prstGeom>
        </p:spPr>
        <p:txBody>
          <a:bodyPr vert="horz" lIns="68269" tIns="34135" rIns="68269" bIns="34135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D11B6-6539-4934-A409-3B52F83B45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539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682691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09" indent="-256009" algn="l" defTabSz="6826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4686" indent="-213341" algn="l" defTabSz="682691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3364" indent="-170673" algn="l" defTabSz="68269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94709" indent="-170673" algn="l" defTabSz="682691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6055" indent="-170673" algn="l" defTabSz="682691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77400" indent="-170673" algn="l" defTabSz="68269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18746" indent="-170673" algn="l" defTabSz="68269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60091" indent="-170673" algn="l" defTabSz="68269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01437" indent="-170673" algn="l" defTabSz="68269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26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1346" algn="l" defTabSz="6826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2691" algn="l" defTabSz="6826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037" algn="l" defTabSz="6826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65382" algn="l" defTabSz="6826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06728" algn="l" defTabSz="6826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48073" algn="l" defTabSz="6826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89419" algn="l" defTabSz="6826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30764" algn="l" defTabSz="6826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9587" y="1537791"/>
            <a:ext cx="5184576" cy="26642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b="1" dirty="0">
                <a:latin typeface="华文中宋" pitchFamily="2" charset="-122"/>
                <a:ea typeface="华文中宋" pitchFamily="2" charset="-122"/>
              </a:rPr>
              <a:t>${</a:t>
            </a: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姓名</a:t>
            </a:r>
            <a:r>
              <a:rPr lang="en-US" altLang="zh-CN" sz="2000" b="1" dirty="0" smtClean="0">
                <a:latin typeface="华文中宋" pitchFamily="2" charset="-122"/>
                <a:ea typeface="华文中宋" pitchFamily="2" charset="-122"/>
              </a:rPr>
              <a:t>}</a:t>
            </a:r>
            <a:r>
              <a:rPr lang="zh-CN" altLang="en-US" sz="2000" b="1" dirty="0" smtClean="0">
                <a:latin typeface="华文中宋" pitchFamily="2" charset="-122"/>
                <a:ea typeface="华文中宋" pitchFamily="2" charset="-122"/>
              </a:rPr>
              <a:t>：</a:t>
            </a:r>
            <a:endParaRPr lang="en-US" altLang="zh-CN" sz="2000" b="1" dirty="0" smtClean="0"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1600" dirty="0" smtClean="0">
                <a:latin typeface="华文中宋" pitchFamily="2" charset="-122"/>
                <a:ea typeface="华文中宋" pitchFamily="2" charset="-122"/>
              </a:rPr>
              <a:t>      ${</a:t>
            </a:r>
            <a:r>
              <a:rPr lang="zh-CN" altLang="en-US" sz="1600" dirty="0">
                <a:latin typeface="华文中宋" pitchFamily="2" charset="-122"/>
                <a:ea typeface="华文中宋" pitchFamily="2" charset="-122"/>
              </a:rPr>
              <a:t>活动</a:t>
            </a:r>
            <a:r>
              <a:rPr lang="en-US" altLang="zh-CN" sz="1600" dirty="0" smtClean="0">
                <a:latin typeface="华文中宋" pitchFamily="2" charset="-122"/>
                <a:ea typeface="华文中宋" pitchFamily="2" charset="-122"/>
              </a:rPr>
              <a:t>}</a:t>
            </a:r>
          </a:p>
          <a:p>
            <a:pPr algn="ctr">
              <a:lnSpc>
                <a:spcPct val="120000"/>
              </a:lnSpc>
            </a:pPr>
            <a:r>
              <a:rPr lang="en-US" altLang="zh-C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华文中宋" pitchFamily="2" charset="-122"/>
                <a:ea typeface="华文中宋" pitchFamily="2" charset="-122"/>
              </a:rPr>
              <a:t>${</a:t>
            </a:r>
            <a:r>
              <a:rPr lang="zh-CN" alt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华文中宋" pitchFamily="2" charset="-122"/>
                <a:ea typeface="华文中宋" pitchFamily="2" charset="-122"/>
              </a:rPr>
              <a:t>称号</a:t>
            </a:r>
            <a:r>
              <a:rPr lang="en-US" altLang="zh-C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华文中宋" pitchFamily="2" charset="-122"/>
                <a:ea typeface="华文中宋" pitchFamily="2" charset="-122"/>
              </a:rPr>
              <a:t>}</a:t>
            </a:r>
          </a:p>
          <a:p>
            <a:pPr>
              <a:lnSpc>
                <a:spcPct val="120000"/>
              </a:lnSpc>
            </a:pPr>
            <a:r>
              <a:rPr lang="en-US" altLang="zh-CN" sz="1600" dirty="0" smtClean="0">
                <a:latin typeface="华文中宋" pitchFamily="2" charset="-122"/>
                <a:ea typeface="华文中宋" pitchFamily="2" charset="-122"/>
              </a:rPr>
              <a:t>      ${</a:t>
            </a:r>
            <a:r>
              <a:rPr lang="zh-CN" altLang="en-US" sz="1600" dirty="0">
                <a:latin typeface="华文中宋" pitchFamily="2" charset="-122"/>
                <a:ea typeface="华文中宋" pitchFamily="2" charset="-122"/>
              </a:rPr>
              <a:t>鼓励</a:t>
            </a:r>
            <a:r>
              <a:rPr lang="en-US" altLang="zh-CN" sz="1600" dirty="0" smtClean="0">
                <a:latin typeface="华文中宋" pitchFamily="2" charset="-122"/>
                <a:ea typeface="华文中宋" pitchFamily="2" charset="-122"/>
              </a:rPr>
              <a:t>}</a:t>
            </a:r>
          </a:p>
          <a:p>
            <a:pPr algn="r">
              <a:lnSpc>
                <a:spcPct val="120000"/>
              </a:lnSpc>
            </a:pPr>
            <a:r>
              <a:rPr lang="en-US" altLang="zh-CN" sz="1200" dirty="0" smtClean="0">
                <a:latin typeface="华文中宋" pitchFamily="2" charset="-122"/>
                <a:ea typeface="华文中宋" pitchFamily="2" charset="-122"/>
              </a:rPr>
              <a:t>${</a:t>
            </a:r>
            <a:r>
              <a:rPr lang="zh-CN" altLang="en-US" sz="1200" dirty="0">
                <a:latin typeface="华文中宋" pitchFamily="2" charset="-122"/>
                <a:ea typeface="华文中宋" pitchFamily="2" charset="-122"/>
              </a:rPr>
              <a:t>单位</a:t>
            </a:r>
            <a:r>
              <a:rPr lang="en-US" altLang="zh-CN" sz="1200" dirty="0" smtClean="0">
                <a:latin typeface="华文中宋" pitchFamily="2" charset="-122"/>
                <a:ea typeface="华文中宋" pitchFamily="2" charset="-122"/>
              </a:rPr>
              <a:t>}</a:t>
            </a:r>
          </a:p>
          <a:p>
            <a:pPr algn="r">
              <a:lnSpc>
                <a:spcPct val="120000"/>
              </a:lnSpc>
            </a:pPr>
            <a:r>
              <a:rPr lang="en-US" altLang="zh-CN" sz="1200" dirty="0" smtClean="0">
                <a:latin typeface="华文中宋" pitchFamily="2" charset="-122"/>
                <a:ea typeface="华文中宋" pitchFamily="2" charset="-122"/>
              </a:rPr>
              <a:t>${</a:t>
            </a:r>
            <a:r>
              <a:rPr lang="zh-CN" altLang="en-US" sz="1200" dirty="0">
                <a:latin typeface="华文中宋" pitchFamily="2" charset="-122"/>
                <a:ea typeface="华文中宋" pitchFamily="2" charset="-122"/>
              </a:rPr>
              <a:t>日期</a:t>
            </a:r>
            <a:r>
              <a:rPr lang="en-US" altLang="zh-CN" sz="1200" dirty="0" smtClean="0">
                <a:latin typeface="华文中宋" pitchFamily="2" charset="-122"/>
                <a:ea typeface="华文中宋" pitchFamily="2" charset="-122"/>
              </a:rPr>
              <a:t>}</a:t>
            </a:r>
            <a:endParaRPr lang="zh-CN" altLang="en-US" sz="1200" dirty="0">
              <a:latin typeface="华文中宋" pitchFamily="2" charset="-122"/>
              <a:ea typeface="华文中宋" pitchFamily="2" charset="-122"/>
            </a:endParaRPr>
          </a:p>
        </p:txBody>
      </p:sp>
      <p:pic>
        <p:nvPicPr>
          <p:cNvPr id="2" name="图片 1" title="${印章}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027" y="3116678"/>
            <a:ext cx="1012304" cy="101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12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21</Words>
  <Application>Microsoft Office PowerPoint</Application>
  <PresentationFormat>自定义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奖状</dc:title>
  <dc:creator>XDOC</dc:creator>
  <dc:description>{
  "姓名": "李晓明同学",
  "活动": "在本公司工作期间，态度端正、认真负责、表现优秀， 被公司授予：",
  "称号": "优秀员工",
  "鼓励": "特发此状，以资鼓励！",
  "单位": "北京晓明科技有限公司",
  "日期": "2018年6月1日",
  "印章": "http://www.xdocin.com/seal.xdoc?_format=png&amp;_transparent=true&amp;_scale=0.3&amp;用途=技术中心&amp;公司名称=北京晓明科技有限公司"
}</dc:description>
  <cp:lastModifiedBy>XDOC</cp:lastModifiedBy>
  <cp:revision>11</cp:revision>
  <dcterms:created xsi:type="dcterms:W3CDTF">2018-06-01T15:24:23Z</dcterms:created>
  <dcterms:modified xsi:type="dcterms:W3CDTF">2018-06-02T13:35:07Z</dcterms:modified>
</cp:coreProperties>
</file>